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308" r:id="rId2"/>
    <p:sldId id="256" r:id="rId3"/>
    <p:sldId id="257" r:id="rId4"/>
    <p:sldId id="258" r:id="rId5"/>
    <p:sldId id="306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307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85" autoAdjust="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1459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141D67-EFFA-5143-908D-D933EB06BA45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DB3C6-1DF4-4D4D-9738-722168FFA62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21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890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B3C6-1DF4-4D4D-9738-722168FFA62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1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87DAB-438E-2249-B4BD-2EF57B7B57FE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5AAE-BA03-CB40-A73F-8B99479E2BA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96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87DAB-438E-2249-B4BD-2EF57B7B57FE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5AAE-BA03-CB40-A73F-8B99479E2BA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31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87DAB-438E-2249-B4BD-2EF57B7B57FE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5AAE-BA03-CB40-A73F-8B99479E2BA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398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87DAB-438E-2249-B4BD-2EF57B7B57FE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5AAE-BA03-CB40-A73F-8B99479E2BA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934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87DAB-438E-2249-B4BD-2EF57B7B57FE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5AAE-BA03-CB40-A73F-8B99479E2BA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649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87DAB-438E-2249-B4BD-2EF57B7B57FE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5AAE-BA03-CB40-A73F-8B99479E2BA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1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87DAB-438E-2249-B4BD-2EF57B7B57FE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5AAE-BA03-CB40-A73F-8B99479E2BA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8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87DAB-438E-2249-B4BD-2EF57B7B57FE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5AAE-BA03-CB40-A73F-8B99479E2BA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21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87DAB-438E-2249-B4BD-2EF57B7B57FE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5AAE-BA03-CB40-A73F-8B99479E2BA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4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87DAB-438E-2249-B4BD-2EF57B7B57FE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5AAE-BA03-CB40-A73F-8B99479E2BA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337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87DAB-438E-2249-B4BD-2EF57B7B57FE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5AAE-BA03-CB40-A73F-8B99479E2BA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12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87DAB-438E-2249-B4BD-2EF57B7B57FE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95AAE-BA03-CB40-A73F-8B99479E2BA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61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11" Type="http://schemas.openxmlformats.org/officeDocument/2006/relationships/image" Target="../media/image9.jpg"/><Relationship Id="rId5" Type="http://schemas.openxmlformats.org/officeDocument/2006/relationships/image" Target="../media/image3.emf"/><Relationship Id="rId10" Type="http://schemas.openxmlformats.org/officeDocument/2006/relationships/image" Target="../media/image8.jpg"/><Relationship Id="rId4" Type="http://schemas.openxmlformats.org/officeDocument/2006/relationships/image" Target="../media/image2.em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10" Type="http://schemas.openxmlformats.org/officeDocument/2006/relationships/image" Target="../media/image10.jpg"/><Relationship Id="rId4" Type="http://schemas.openxmlformats.org/officeDocument/2006/relationships/image" Target="../media/image4.emf"/><Relationship Id="rId9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4.emf"/><Relationship Id="rId9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10" Type="http://schemas.openxmlformats.org/officeDocument/2006/relationships/image" Target="../media/image10.jpg"/><Relationship Id="rId4" Type="http://schemas.openxmlformats.org/officeDocument/2006/relationships/image" Target="../media/image4.emf"/><Relationship Id="rId9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6.jpg"/><Relationship Id="rId10" Type="http://schemas.openxmlformats.org/officeDocument/2006/relationships/image" Target="../media/image10.jpg"/><Relationship Id="rId4" Type="http://schemas.openxmlformats.org/officeDocument/2006/relationships/image" Target="../media/image4.emf"/><Relationship Id="rId9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29.emf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11" Type="http://schemas.openxmlformats.org/officeDocument/2006/relationships/image" Target="../media/image9.jpg"/><Relationship Id="rId5" Type="http://schemas.openxmlformats.org/officeDocument/2006/relationships/image" Target="../media/image27.emf"/><Relationship Id="rId10" Type="http://schemas.openxmlformats.org/officeDocument/2006/relationships/image" Target="../media/image8.jpg"/><Relationship Id="rId4" Type="http://schemas.openxmlformats.org/officeDocument/2006/relationships/image" Target="../media/image4.emf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0.png"/><Relationship Id="rId10" Type="http://schemas.openxmlformats.org/officeDocument/2006/relationships/image" Target="../media/image10.jpg"/><Relationship Id="rId4" Type="http://schemas.openxmlformats.org/officeDocument/2006/relationships/image" Target="../media/image4.emf"/><Relationship Id="rId9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8.jpg"/><Relationship Id="rId4" Type="http://schemas.openxmlformats.org/officeDocument/2006/relationships/image" Target="../media/image4.emf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3.png"/><Relationship Id="rId10" Type="http://schemas.openxmlformats.org/officeDocument/2006/relationships/image" Target="../media/image10.jpg"/><Relationship Id="rId4" Type="http://schemas.openxmlformats.org/officeDocument/2006/relationships/image" Target="../media/image4.emf"/><Relationship Id="rId9" Type="http://schemas.openxmlformats.org/officeDocument/2006/relationships/image" Target="../media/image9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4.png"/><Relationship Id="rId10" Type="http://schemas.openxmlformats.org/officeDocument/2006/relationships/image" Target="../media/image10.jpg"/><Relationship Id="rId4" Type="http://schemas.openxmlformats.org/officeDocument/2006/relationships/image" Target="../media/image4.emf"/><Relationship Id="rId9" Type="http://schemas.openxmlformats.org/officeDocument/2006/relationships/image" Target="../media/image9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5.png"/><Relationship Id="rId10" Type="http://schemas.openxmlformats.org/officeDocument/2006/relationships/image" Target="../media/image10.jpg"/><Relationship Id="rId4" Type="http://schemas.openxmlformats.org/officeDocument/2006/relationships/image" Target="../media/image4.emf"/><Relationship Id="rId9" Type="http://schemas.openxmlformats.org/officeDocument/2006/relationships/image" Target="../media/image9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6.png"/><Relationship Id="rId10" Type="http://schemas.openxmlformats.org/officeDocument/2006/relationships/image" Target="../media/image10.jpg"/><Relationship Id="rId4" Type="http://schemas.openxmlformats.org/officeDocument/2006/relationships/image" Target="../media/image4.emf"/><Relationship Id="rId9" Type="http://schemas.openxmlformats.org/officeDocument/2006/relationships/image" Target="../media/image9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7.png"/><Relationship Id="rId10" Type="http://schemas.openxmlformats.org/officeDocument/2006/relationships/image" Target="../media/image10.jpg"/><Relationship Id="rId4" Type="http://schemas.openxmlformats.org/officeDocument/2006/relationships/image" Target="../media/image4.emf"/><Relationship Id="rId9" Type="http://schemas.openxmlformats.org/officeDocument/2006/relationships/image" Target="../media/image9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10.jpg"/><Relationship Id="rId5" Type="http://schemas.openxmlformats.org/officeDocument/2006/relationships/image" Target="../media/image38.png"/><Relationship Id="rId10" Type="http://schemas.openxmlformats.org/officeDocument/2006/relationships/image" Target="../media/image9.jpg"/><Relationship Id="rId4" Type="http://schemas.openxmlformats.org/officeDocument/2006/relationships/image" Target="../media/image4.emf"/><Relationship Id="rId9" Type="http://schemas.openxmlformats.org/officeDocument/2006/relationships/image" Target="../media/image8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0.png"/><Relationship Id="rId10" Type="http://schemas.openxmlformats.org/officeDocument/2006/relationships/image" Target="../media/image10.jpg"/><Relationship Id="rId4" Type="http://schemas.openxmlformats.org/officeDocument/2006/relationships/image" Target="../media/image4.emf"/><Relationship Id="rId9" Type="http://schemas.openxmlformats.org/officeDocument/2006/relationships/image" Target="../media/image9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0.jpg"/><Relationship Id="rId3" Type="http://schemas.openxmlformats.org/officeDocument/2006/relationships/image" Target="../media/image1.png"/><Relationship Id="rId7" Type="http://schemas.openxmlformats.org/officeDocument/2006/relationships/image" Target="../media/image41.emf"/><Relationship Id="rId12" Type="http://schemas.openxmlformats.org/officeDocument/2006/relationships/image" Target="../media/image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11" Type="http://schemas.openxmlformats.org/officeDocument/2006/relationships/image" Target="../media/image8.jpg"/><Relationship Id="rId5" Type="http://schemas.openxmlformats.org/officeDocument/2006/relationships/image" Target="../media/image2.emf"/><Relationship Id="rId10" Type="http://schemas.openxmlformats.org/officeDocument/2006/relationships/image" Target="../media/image7.png"/><Relationship Id="rId4" Type="http://schemas.openxmlformats.org/officeDocument/2006/relationships/image" Target="../media/image4.emf"/><Relationship Id="rId9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11" Type="http://schemas.openxmlformats.org/officeDocument/2006/relationships/image" Target="../media/image9.jpg"/><Relationship Id="rId5" Type="http://schemas.openxmlformats.org/officeDocument/2006/relationships/image" Target="../media/image2.emf"/><Relationship Id="rId10" Type="http://schemas.openxmlformats.org/officeDocument/2006/relationships/image" Target="../media/image8.jpg"/><Relationship Id="rId4" Type="http://schemas.openxmlformats.org/officeDocument/2006/relationships/image" Target="../media/image4.emf"/><Relationship Id="rId9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11" Type="http://schemas.openxmlformats.org/officeDocument/2006/relationships/image" Target="../media/image9.jpg"/><Relationship Id="rId5" Type="http://schemas.openxmlformats.org/officeDocument/2006/relationships/image" Target="../media/image2.emf"/><Relationship Id="rId10" Type="http://schemas.openxmlformats.org/officeDocument/2006/relationships/image" Target="../media/image8.jpg"/><Relationship Id="rId4" Type="http://schemas.openxmlformats.org/officeDocument/2006/relationships/image" Target="../media/image4.emf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11" Type="http://schemas.openxmlformats.org/officeDocument/2006/relationships/image" Target="../media/image9.jpg"/><Relationship Id="rId5" Type="http://schemas.openxmlformats.org/officeDocument/2006/relationships/image" Target="../media/image2.emf"/><Relationship Id="rId10" Type="http://schemas.openxmlformats.org/officeDocument/2006/relationships/image" Target="../media/image8.jpg"/><Relationship Id="rId4" Type="http://schemas.openxmlformats.org/officeDocument/2006/relationships/image" Target="../media/image4.emf"/><Relationship Id="rId9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11" Type="http://schemas.openxmlformats.org/officeDocument/2006/relationships/image" Target="../media/image9.jpg"/><Relationship Id="rId5" Type="http://schemas.openxmlformats.org/officeDocument/2006/relationships/image" Target="../media/image2.emf"/><Relationship Id="rId10" Type="http://schemas.openxmlformats.org/officeDocument/2006/relationships/image" Target="../media/image8.jpg"/><Relationship Id="rId4" Type="http://schemas.openxmlformats.org/officeDocument/2006/relationships/image" Target="../media/image4.emf"/><Relationship Id="rId9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11" Type="http://schemas.openxmlformats.org/officeDocument/2006/relationships/image" Target="../media/image9.jpg"/><Relationship Id="rId5" Type="http://schemas.openxmlformats.org/officeDocument/2006/relationships/image" Target="../media/image2.emf"/><Relationship Id="rId10" Type="http://schemas.openxmlformats.org/officeDocument/2006/relationships/image" Target="../media/image8.jpg"/><Relationship Id="rId4" Type="http://schemas.openxmlformats.org/officeDocument/2006/relationships/image" Target="../media/image4.emf"/><Relationship Id="rId9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9.jpg"/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12" Type="http://schemas.openxmlformats.org/officeDocument/2006/relationships/image" Target="../media/image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11" Type="http://schemas.openxmlformats.org/officeDocument/2006/relationships/image" Target="../media/image7.png"/><Relationship Id="rId5" Type="http://schemas.openxmlformats.org/officeDocument/2006/relationships/image" Target="../media/image2.emf"/><Relationship Id="rId10" Type="http://schemas.openxmlformats.org/officeDocument/2006/relationships/image" Target="../media/image6.png"/><Relationship Id="rId4" Type="http://schemas.openxmlformats.org/officeDocument/2006/relationships/image" Target="../media/image4.emf"/><Relationship Id="rId9" Type="http://schemas.openxmlformats.org/officeDocument/2006/relationships/image" Target="../media/image50.png"/><Relationship Id="rId14" Type="http://schemas.openxmlformats.org/officeDocument/2006/relationships/image" Target="../media/image10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1.pn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11" Type="http://schemas.openxmlformats.org/officeDocument/2006/relationships/image" Target="../media/image9.jpg"/><Relationship Id="rId5" Type="http://schemas.openxmlformats.org/officeDocument/2006/relationships/image" Target="../media/image2.emf"/><Relationship Id="rId10" Type="http://schemas.openxmlformats.org/officeDocument/2006/relationships/image" Target="../media/image8.jpg"/><Relationship Id="rId4" Type="http://schemas.openxmlformats.org/officeDocument/2006/relationships/image" Target="../media/image4.emf"/><Relationship Id="rId9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11" Type="http://schemas.openxmlformats.org/officeDocument/2006/relationships/image" Target="../media/image10.jpg"/><Relationship Id="rId5" Type="http://schemas.openxmlformats.org/officeDocument/2006/relationships/image" Target="../media/image4.emf"/><Relationship Id="rId10" Type="http://schemas.openxmlformats.org/officeDocument/2006/relationships/image" Target="../media/image9.jpg"/><Relationship Id="rId4" Type="http://schemas.openxmlformats.org/officeDocument/2006/relationships/image" Target="../media/image2.emf"/><Relationship Id="rId9" Type="http://schemas.openxmlformats.org/officeDocument/2006/relationships/image" Target="../media/image8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11" Type="http://schemas.openxmlformats.org/officeDocument/2006/relationships/image" Target="../media/image8.jpg"/><Relationship Id="rId5" Type="http://schemas.openxmlformats.org/officeDocument/2006/relationships/image" Target="../media/image2.emf"/><Relationship Id="rId10" Type="http://schemas.openxmlformats.org/officeDocument/2006/relationships/image" Target="../media/image7.png"/><Relationship Id="rId4" Type="http://schemas.openxmlformats.org/officeDocument/2006/relationships/image" Target="../media/image4.emf"/><Relationship Id="rId9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3.pn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11" Type="http://schemas.openxmlformats.org/officeDocument/2006/relationships/image" Target="../media/image9.jpg"/><Relationship Id="rId5" Type="http://schemas.openxmlformats.org/officeDocument/2006/relationships/image" Target="../media/image2.emf"/><Relationship Id="rId10" Type="http://schemas.openxmlformats.org/officeDocument/2006/relationships/image" Target="../media/image8.jpg"/><Relationship Id="rId4" Type="http://schemas.openxmlformats.org/officeDocument/2006/relationships/image" Target="../media/image4.emf"/><Relationship Id="rId9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4.pn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11" Type="http://schemas.openxmlformats.org/officeDocument/2006/relationships/image" Target="../media/image9.jpg"/><Relationship Id="rId5" Type="http://schemas.openxmlformats.org/officeDocument/2006/relationships/image" Target="../media/image2.emf"/><Relationship Id="rId10" Type="http://schemas.openxmlformats.org/officeDocument/2006/relationships/image" Target="../media/image8.jpg"/><Relationship Id="rId4" Type="http://schemas.openxmlformats.org/officeDocument/2006/relationships/image" Target="../media/image4.emf"/><Relationship Id="rId9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5.pn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11" Type="http://schemas.openxmlformats.org/officeDocument/2006/relationships/image" Target="../media/image9.jpg"/><Relationship Id="rId5" Type="http://schemas.openxmlformats.org/officeDocument/2006/relationships/image" Target="../media/image2.emf"/><Relationship Id="rId10" Type="http://schemas.openxmlformats.org/officeDocument/2006/relationships/image" Target="../media/image8.jpg"/><Relationship Id="rId4" Type="http://schemas.openxmlformats.org/officeDocument/2006/relationships/image" Target="../media/image4.emf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11" Type="http://schemas.openxmlformats.org/officeDocument/2006/relationships/image" Target="../media/image8.jpg"/><Relationship Id="rId5" Type="http://schemas.openxmlformats.org/officeDocument/2006/relationships/image" Target="../media/image2.emf"/><Relationship Id="rId10" Type="http://schemas.openxmlformats.org/officeDocument/2006/relationships/image" Target="../media/image7.png"/><Relationship Id="rId4" Type="http://schemas.openxmlformats.org/officeDocument/2006/relationships/image" Target="../media/image4.emf"/><Relationship Id="rId9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11" Type="http://schemas.openxmlformats.org/officeDocument/2006/relationships/image" Target="../media/image8.jpg"/><Relationship Id="rId5" Type="http://schemas.openxmlformats.org/officeDocument/2006/relationships/image" Target="../media/image2.emf"/><Relationship Id="rId10" Type="http://schemas.openxmlformats.org/officeDocument/2006/relationships/image" Target="../media/image7.png"/><Relationship Id="rId4" Type="http://schemas.openxmlformats.org/officeDocument/2006/relationships/image" Target="../media/image4.emf"/><Relationship Id="rId9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0.jpg"/><Relationship Id="rId3" Type="http://schemas.openxmlformats.org/officeDocument/2006/relationships/image" Target="../media/image1.png"/><Relationship Id="rId7" Type="http://schemas.openxmlformats.org/officeDocument/2006/relationships/image" Target="../media/image58.png"/><Relationship Id="rId12" Type="http://schemas.openxmlformats.org/officeDocument/2006/relationships/image" Target="../media/image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11" Type="http://schemas.openxmlformats.org/officeDocument/2006/relationships/image" Target="../media/image8.jpg"/><Relationship Id="rId5" Type="http://schemas.openxmlformats.org/officeDocument/2006/relationships/image" Target="../media/image2.emf"/><Relationship Id="rId10" Type="http://schemas.openxmlformats.org/officeDocument/2006/relationships/image" Target="../media/image7.png"/><Relationship Id="rId4" Type="http://schemas.openxmlformats.org/officeDocument/2006/relationships/image" Target="../media/image4.emf"/><Relationship Id="rId9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60.pn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11" Type="http://schemas.openxmlformats.org/officeDocument/2006/relationships/image" Target="../media/image9.jpg"/><Relationship Id="rId5" Type="http://schemas.openxmlformats.org/officeDocument/2006/relationships/image" Target="../media/image2.emf"/><Relationship Id="rId10" Type="http://schemas.openxmlformats.org/officeDocument/2006/relationships/image" Target="../media/image8.jpg"/><Relationship Id="rId4" Type="http://schemas.openxmlformats.org/officeDocument/2006/relationships/image" Target="../media/image4.emf"/><Relationship Id="rId9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61.pn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11" Type="http://schemas.openxmlformats.org/officeDocument/2006/relationships/image" Target="../media/image9.jpg"/><Relationship Id="rId5" Type="http://schemas.openxmlformats.org/officeDocument/2006/relationships/image" Target="../media/image2.emf"/><Relationship Id="rId10" Type="http://schemas.openxmlformats.org/officeDocument/2006/relationships/image" Target="../media/image8.jpg"/><Relationship Id="rId4" Type="http://schemas.openxmlformats.org/officeDocument/2006/relationships/image" Target="../media/image4.emf"/><Relationship Id="rId9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11" Type="http://schemas.openxmlformats.org/officeDocument/2006/relationships/image" Target="../media/image10.jpg"/><Relationship Id="rId5" Type="http://schemas.openxmlformats.org/officeDocument/2006/relationships/image" Target="../media/image2.emf"/><Relationship Id="rId10" Type="http://schemas.openxmlformats.org/officeDocument/2006/relationships/image" Target="../media/image9.jpg"/><Relationship Id="rId4" Type="http://schemas.openxmlformats.org/officeDocument/2006/relationships/image" Target="../media/image4.emf"/><Relationship Id="rId9" Type="http://schemas.openxmlformats.org/officeDocument/2006/relationships/image" Target="../media/image8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62.pn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11" Type="http://schemas.openxmlformats.org/officeDocument/2006/relationships/image" Target="../media/image9.jpg"/><Relationship Id="rId5" Type="http://schemas.openxmlformats.org/officeDocument/2006/relationships/image" Target="../media/image2.emf"/><Relationship Id="rId10" Type="http://schemas.openxmlformats.org/officeDocument/2006/relationships/image" Target="../media/image8.jpg"/><Relationship Id="rId4" Type="http://schemas.openxmlformats.org/officeDocument/2006/relationships/image" Target="../media/image4.emf"/><Relationship Id="rId9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63.pn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11" Type="http://schemas.openxmlformats.org/officeDocument/2006/relationships/image" Target="../media/image9.jpg"/><Relationship Id="rId5" Type="http://schemas.openxmlformats.org/officeDocument/2006/relationships/image" Target="../media/image2.emf"/><Relationship Id="rId10" Type="http://schemas.openxmlformats.org/officeDocument/2006/relationships/image" Target="../media/image8.jpg"/><Relationship Id="rId4" Type="http://schemas.openxmlformats.org/officeDocument/2006/relationships/image" Target="../media/image4.emf"/><Relationship Id="rId9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0.jpg"/><Relationship Id="rId3" Type="http://schemas.openxmlformats.org/officeDocument/2006/relationships/image" Target="../media/image1.png"/><Relationship Id="rId7" Type="http://schemas.openxmlformats.org/officeDocument/2006/relationships/image" Target="../media/image64.png"/><Relationship Id="rId12" Type="http://schemas.openxmlformats.org/officeDocument/2006/relationships/image" Target="../media/image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11" Type="http://schemas.openxmlformats.org/officeDocument/2006/relationships/image" Target="../media/image8.jpg"/><Relationship Id="rId5" Type="http://schemas.openxmlformats.org/officeDocument/2006/relationships/image" Target="../media/image2.emf"/><Relationship Id="rId10" Type="http://schemas.openxmlformats.org/officeDocument/2006/relationships/image" Target="../media/image7.png"/><Relationship Id="rId4" Type="http://schemas.openxmlformats.org/officeDocument/2006/relationships/image" Target="../media/image4.emf"/><Relationship Id="rId9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0.jpg"/><Relationship Id="rId3" Type="http://schemas.openxmlformats.org/officeDocument/2006/relationships/image" Target="../media/image1.png"/><Relationship Id="rId7" Type="http://schemas.openxmlformats.org/officeDocument/2006/relationships/image" Target="../media/image66.png"/><Relationship Id="rId12" Type="http://schemas.openxmlformats.org/officeDocument/2006/relationships/image" Target="../media/image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11" Type="http://schemas.openxmlformats.org/officeDocument/2006/relationships/image" Target="../media/image8.jpg"/><Relationship Id="rId5" Type="http://schemas.openxmlformats.org/officeDocument/2006/relationships/image" Target="../media/image2.emf"/><Relationship Id="rId10" Type="http://schemas.openxmlformats.org/officeDocument/2006/relationships/image" Target="../media/image7.png"/><Relationship Id="rId4" Type="http://schemas.openxmlformats.org/officeDocument/2006/relationships/image" Target="../media/image4.emf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68.pn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11" Type="http://schemas.openxmlformats.org/officeDocument/2006/relationships/image" Target="../media/image9.jpg"/><Relationship Id="rId5" Type="http://schemas.openxmlformats.org/officeDocument/2006/relationships/image" Target="../media/image2.emf"/><Relationship Id="rId10" Type="http://schemas.openxmlformats.org/officeDocument/2006/relationships/image" Target="../media/image8.jpg"/><Relationship Id="rId4" Type="http://schemas.openxmlformats.org/officeDocument/2006/relationships/image" Target="../media/image4.emf"/><Relationship Id="rId9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69.pn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11" Type="http://schemas.openxmlformats.org/officeDocument/2006/relationships/image" Target="../media/image9.jpg"/><Relationship Id="rId5" Type="http://schemas.openxmlformats.org/officeDocument/2006/relationships/image" Target="../media/image2.emf"/><Relationship Id="rId10" Type="http://schemas.openxmlformats.org/officeDocument/2006/relationships/image" Target="../media/image8.jpg"/><Relationship Id="rId4" Type="http://schemas.openxmlformats.org/officeDocument/2006/relationships/image" Target="../media/image4.emf"/><Relationship Id="rId9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70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11" Type="http://schemas.openxmlformats.org/officeDocument/2006/relationships/image" Target="../media/image10.jpg"/><Relationship Id="rId5" Type="http://schemas.openxmlformats.org/officeDocument/2006/relationships/image" Target="../media/image3.emf"/><Relationship Id="rId10" Type="http://schemas.openxmlformats.org/officeDocument/2006/relationships/image" Target="../media/image9.jpg"/><Relationship Id="rId4" Type="http://schemas.openxmlformats.org/officeDocument/2006/relationships/image" Target="../media/image2.emf"/><Relationship Id="rId9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0.jpg"/><Relationship Id="rId5" Type="http://schemas.openxmlformats.org/officeDocument/2006/relationships/image" Target="../media/image14.emf"/><Relationship Id="rId10" Type="http://schemas.openxmlformats.org/officeDocument/2006/relationships/image" Target="../media/image9.jpg"/><Relationship Id="rId4" Type="http://schemas.openxmlformats.org/officeDocument/2006/relationships/image" Target="../media/image4.emf"/><Relationship Id="rId9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10" Type="http://schemas.openxmlformats.org/officeDocument/2006/relationships/image" Target="../media/image10.jpg"/><Relationship Id="rId4" Type="http://schemas.openxmlformats.org/officeDocument/2006/relationships/image" Target="../media/image4.emf"/><Relationship Id="rId9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1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8.JPG"/><Relationship Id="rId5" Type="http://schemas.openxmlformats.org/officeDocument/2006/relationships/image" Target="../media/image6.png"/><Relationship Id="rId10" Type="http://schemas.openxmlformats.org/officeDocument/2006/relationships/image" Target="../media/image17.jpg"/><Relationship Id="rId4" Type="http://schemas.openxmlformats.org/officeDocument/2006/relationships/image" Target="../media/image4.emf"/><Relationship Id="rId9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1.png"/><Relationship Id="rId7" Type="http://schemas.openxmlformats.org/officeDocument/2006/relationships/image" Target="../media/image8.jpg"/><Relationship Id="rId12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0.JPG"/><Relationship Id="rId5" Type="http://schemas.openxmlformats.org/officeDocument/2006/relationships/image" Target="../media/image6.png"/><Relationship Id="rId10" Type="http://schemas.openxmlformats.org/officeDocument/2006/relationships/image" Target="../media/image19.JPG"/><Relationship Id="rId4" Type="http://schemas.openxmlformats.org/officeDocument/2006/relationships/image" Target="../media/image4.emf"/><Relationship Id="rId9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143" y="5564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-366445" y="5102584"/>
            <a:ext cx="49130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Una iniciativa de: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62" y="1675878"/>
            <a:ext cx="8020676" cy="2271817"/>
          </a:xfrm>
          <a:prstGeom prst="rect">
            <a:avLst/>
          </a:prstGeom>
        </p:spPr>
      </p:pic>
      <p:pic>
        <p:nvPicPr>
          <p:cNvPr id="26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2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28" name="Imagen 27" descr="Sin título-1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94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33420" y="989008"/>
            <a:ext cx="5283082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…Y JOANE SOMARRIBA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200" y="1206500"/>
            <a:ext cx="7200900" cy="47498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6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18" name="Imagen 17" descr="Sin título-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16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1" descr="image0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9024" y="1067184"/>
            <a:ext cx="86508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000" b="1" spc="-1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LOS CAMPEONES: </a:t>
            </a:r>
          </a:p>
          <a:p>
            <a:pPr algn="ctr"/>
            <a:r>
              <a:rPr lang="pt-BR" sz="7000" b="1" spc="-1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¿NACEN  O  SE HACEN?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14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15" name="Imagen 14" descr="Sin título-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18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1" descr="image0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3534" y="265538"/>
            <a:ext cx="8400977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6600" b="1" spc="-1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ESFUERZO,</a:t>
            </a:r>
          </a:p>
          <a:p>
            <a:pPr algn="ctr"/>
            <a:r>
              <a:rPr lang="is-IS" sz="6600" b="1" spc="-1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CONSTANCIA,</a:t>
            </a:r>
          </a:p>
          <a:p>
            <a:pPr algn="ctr"/>
            <a:r>
              <a:rPr lang="is-IS" sz="6600" b="1" spc="-1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DEDICACIÓN,</a:t>
            </a:r>
          </a:p>
          <a:p>
            <a:pPr algn="ctr"/>
            <a:r>
              <a:rPr lang="is-IS" sz="6600" b="1" spc="-1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PERSEVERANCIA.</a:t>
            </a:r>
            <a:endParaRPr lang="pt-BR" sz="6600" b="1" spc="-15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2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13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15" name="Imagen 14" descr="Sin título-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83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14140" y="893017"/>
            <a:ext cx="30059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 TÉCNICA: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55840" y="893017"/>
            <a:ext cx="30059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GYMKHAMA</a:t>
            </a:r>
            <a:r>
              <a:rPr lang="fr-F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32920" y="1118704"/>
            <a:ext cx="10502901" cy="517141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871" y="5981700"/>
            <a:ext cx="1498600" cy="863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4300" y="6184900"/>
            <a:ext cx="1041400" cy="469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1209" y="6070600"/>
            <a:ext cx="1028700" cy="698500"/>
          </a:xfrm>
          <a:prstGeom prst="rect">
            <a:avLst/>
          </a:prstGeom>
        </p:spPr>
      </p:pic>
      <p:pic>
        <p:nvPicPr>
          <p:cNvPr id="17" name="Imagen 16" descr="Sin título-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516" y="5995416"/>
            <a:ext cx="1319784" cy="86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06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6609" y="893017"/>
            <a:ext cx="689911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LAS PRIMERAS COMPETICIONES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5544" y="1462404"/>
            <a:ext cx="9144000" cy="447341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7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18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19" name="Imagen 18" descr="Sin título-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54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6609" y="893017"/>
            <a:ext cx="689911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 VUELTA JUNIOR COFIDIS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13"/>
          <a:stretch/>
        </p:blipFill>
        <p:spPr>
          <a:xfrm>
            <a:off x="1830284" y="1547723"/>
            <a:ext cx="5811767" cy="35823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14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20" name="Imagen 19" descr="Sin título-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990" y="3403600"/>
            <a:ext cx="38100" cy="38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3600" y="2782446"/>
            <a:ext cx="199297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CATEGORIAS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5233" y="1231538"/>
            <a:ext cx="81340" cy="43008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53888" y="1631648"/>
            <a:ext cx="15955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ESCUELAS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53888" y="3403600"/>
            <a:ext cx="47217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CADETES               (15-16 años)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53888" y="3841810"/>
            <a:ext cx="47217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JUVENILES            (17-18 años)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53888" y="4306411"/>
            <a:ext cx="44169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ELITE SUB-21        (19-21 años)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53888" y="4752903"/>
            <a:ext cx="47217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ELITE                      (&lt;22 años)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9427" y="1240502"/>
            <a:ext cx="97394" cy="171859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237493" y="1293092"/>
            <a:ext cx="367629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PROMESAS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37493" y="1831703"/>
            <a:ext cx="367629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ALEVINES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37493" y="2328151"/>
            <a:ext cx="367629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INFANTILES (13-14 años)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7800" y="1831703"/>
            <a:ext cx="254000" cy="101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7800" y="3609703"/>
            <a:ext cx="254000" cy="101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7800" y="4047853"/>
            <a:ext cx="254000" cy="101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7800" y="4517753"/>
            <a:ext cx="254000" cy="101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7800" y="4949553"/>
            <a:ext cx="254000" cy="1016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9427" y="2007102"/>
            <a:ext cx="254000" cy="101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9427" y="1530048"/>
            <a:ext cx="254000" cy="101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9427" y="2546048"/>
            <a:ext cx="254000" cy="10160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7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38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39" name="Imagen 38" descr="Sin título-1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47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1" descr="image0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9024" y="1067184"/>
            <a:ext cx="865082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7000" b="1" spc="-1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 </a:t>
            </a:r>
          </a:p>
          <a:p>
            <a:pPr algn="ctr"/>
            <a:r>
              <a:rPr lang="is-IS" sz="7000" b="1" spc="-1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COMPETICIÓN</a:t>
            </a:r>
            <a:endParaRPr lang="pt-BR" sz="7000" b="1" spc="-15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pt-BR" sz="7000" b="1" spc="-15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15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16" name="Imagen 15" descr="Sin título-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26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6609" y="893017"/>
            <a:ext cx="689911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 DESAYUNO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900" y="342900"/>
            <a:ext cx="7213600" cy="5410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6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18" name="Imagen 17" descr="Sin título-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34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6609" y="893017"/>
            <a:ext cx="689911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 TRASLADO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5350" y="1568450"/>
            <a:ext cx="5245100" cy="3949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908642" y="219917"/>
            <a:ext cx="9493342" cy="6223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2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871" y="5981700"/>
            <a:ext cx="1498600" cy="863600"/>
          </a:xfrm>
          <a:prstGeom prst="rect">
            <a:avLst/>
          </a:prstGeom>
        </p:spPr>
      </p:pic>
      <p:pic>
        <p:nvPicPr>
          <p:cNvPr id="1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4300" y="6184900"/>
            <a:ext cx="1041400" cy="469900"/>
          </a:xfrm>
          <a:prstGeom prst="rect">
            <a:avLst/>
          </a:prstGeom>
        </p:spPr>
      </p:pic>
      <p:pic>
        <p:nvPicPr>
          <p:cNvPr id="1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1209" y="6070600"/>
            <a:ext cx="1028700" cy="698500"/>
          </a:xfrm>
          <a:prstGeom prst="rect">
            <a:avLst/>
          </a:prstGeom>
        </p:spPr>
      </p:pic>
      <p:pic>
        <p:nvPicPr>
          <p:cNvPr id="15" name="Imagen 14" descr="Sin título-1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516" y="5995416"/>
            <a:ext cx="1319784" cy="86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745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09337A0A-EBA6-4022-9B92-FC754CA4DA21" descr="3A089F77-6F53-4DF1-9F4E-EC1C9A924F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90" y="16325"/>
            <a:ext cx="9152951" cy="6723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122375"/>
            <a:ext cx="8443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PROGRAMA DE FORMACIÓN</a:t>
            </a:r>
            <a:r>
              <a:rPr lang="es-ES_tradnl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en ciclismo y alimentación responsable</a:t>
            </a:r>
            <a:endParaRPr lang="en-US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5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17" name="Imagen 16" descr="Sin título-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09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6609" y="893017"/>
            <a:ext cx="689911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 PUNTO DE ENCUENTRO</a:t>
            </a:r>
            <a:endParaRPr lang="en-US" sz="3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927" y="1079138"/>
            <a:ext cx="7162800" cy="4876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6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18" name="Imagen 17" descr="Sin título-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262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6609" y="893017"/>
            <a:ext cx="689911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 SALIDA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00" y="1193800"/>
            <a:ext cx="7391400" cy="4508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2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13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14" name="Imagen 13" descr="Sin título-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58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6609" y="893017"/>
            <a:ext cx="689911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DESARROLLO DE LA CARRERA</a:t>
            </a:r>
            <a:endParaRPr lang="en-US" sz="3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700" y="1422400"/>
            <a:ext cx="7340600" cy="4114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2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13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19" name="Imagen 18" descr="Sin título-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73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6609" y="893017"/>
            <a:ext cx="689911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AMISTAD ENTRE EQUIPOS DIFERENTES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206138"/>
            <a:ext cx="7493000" cy="48133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2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13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14" name="Imagen 13" descr="Sin título-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41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6609" y="893017"/>
            <a:ext cx="689911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LOS SEGUIDORES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327" y="636904"/>
            <a:ext cx="7137400" cy="48133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6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18" name="Imagen 17" descr="Sin título-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55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6609" y="893017"/>
            <a:ext cx="689911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ZONA DE AVITUALLAMIENTO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600" y="1231538"/>
            <a:ext cx="4330700" cy="4432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8200" y="1462404"/>
            <a:ext cx="5651500" cy="4013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8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19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20" name="Imagen 19" descr="Sin título-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34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335404"/>
            <a:ext cx="7340600" cy="4635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6609" y="893017"/>
            <a:ext cx="689911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AVITUALLAMIENTO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6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18" name="Imagen 17" descr="Sin título-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530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6609" y="893017"/>
            <a:ext cx="689911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MUY IMPORTANTE: COMER Y BEBER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1826644" y="1414845"/>
            <a:ext cx="3012056" cy="475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750" y="1554545"/>
            <a:ext cx="7581900" cy="44831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1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22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23" name="Imagen 22" descr="Sin título-1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065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6609" y="893017"/>
            <a:ext cx="689911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TRABAJO EN EQUIPO</a:t>
            </a:r>
            <a:endParaRPr lang="en-US" sz="3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900" y="1327150"/>
            <a:ext cx="7213600" cy="4381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8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19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20" name="Imagen 19" descr="Sin título-1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658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6609" y="893017"/>
            <a:ext cx="689911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LA META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500" y="1562100"/>
            <a:ext cx="7924800" cy="5080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9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20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21" name="Imagen 20" descr="Sin título-1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99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Imagen 1" descr="image0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49887" y="1067184"/>
            <a:ext cx="725756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CICLISMO </a:t>
            </a:r>
          </a:p>
          <a:p>
            <a:pPr algn="ctr"/>
            <a:r>
              <a:rPr lang="pt-BR" sz="7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 </a:t>
            </a:r>
          </a:p>
          <a:p>
            <a:pPr algn="ctr"/>
            <a:r>
              <a:rPr lang="pt-BR" sz="7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COMPETICION</a:t>
            </a:r>
            <a:endParaRPr lang="en-US" sz="7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11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12" name="Imagen 11" descr="Sin título-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598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6609" y="893017"/>
            <a:ext cx="689911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FOTO FINISH</a:t>
            </a:r>
            <a:endParaRPr lang="en-US" sz="3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227" y="1335404"/>
            <a:ext cx="7937500" cy="441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8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19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20" name="Imagen 19" descr="Sin título-1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265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6609" y="893017"/>
            <a:ext cx="689911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EL PODIUM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50" y="931117"/>
            <a:ext cx="8928100" cy="64389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9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20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21" name="Imagen 20" descr="Sin título-1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01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6609" y="893017"/>
            <a:ext cx="689911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Y, PARA TERMINAR…EL CHAMPAGNE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850" y="1373504"/>
            <a:ext cx="7251700" cy="441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8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19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20" name="Imagen 19" descr="Sin título-1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174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6609" y="893017"/>
            <a:ext cx="689911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 MASAJE TODOS LOS DIAS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63550" y="1462404"/>
            <a:ext cx="5003800" cy="4089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5700" y="1500504"/>
            <a:ext cx="4114800" cy="4000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0944" y="1500504"/>
            <a:ext cx="5486400" cy="40513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1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22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23" name="Imagen 22" descr="Sin título-1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93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6609" y="893017"/>
            <a:ext cx="689911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 CENA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550" y="876300"/>
            <a:ext cx="7150100" cy="51054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21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22" name="Imagen 21" descr="Sin título-1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30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304925" y="1155338"/>
            <a:ext cx="648335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ESPECIALIDADES </a:t>
            </a:r>
          </a:p>
          <a:p>
            <a:pPr algn="ctr"/>
            <a:r>
              <a:rPr lang="en-US" sz="7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 </a:t>
            </a:r>
          </a:p>
          <a:p>
            <a:pPr algn="ctr"/>
            <a:r>
              <a:rPr lang="en-US" sz="7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ESPECIALISTAS</a:t>
            </a:r>
          </a:p>
        </p:txBody>
      </p:sp>
      <p:pic>
        <p:nvPicPr>
          <p:cNvPr id="19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20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21" name="Imagen 20" descr="Sin título-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95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6609" y="893017"/>
            <a:ext cx="689911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 ESCALADA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350" y="1104900"/>
            <a:ext cx="7556500" cy="5003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5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871" y="5981700"/>
            <a:ext cx="1498600" cy="863600"/>
          </a:xfrm>
          <a:prstGeom prst="rect">
            <a:avLst/>
          </a:prstGeom>
        </p:spPr>
      </p:pic>
      <p:pic>
        <p:nvPicPr>
          <p:cNvPr id="16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4300" y="6184900"/>
            <a:ext cx="1041400" cy="469900"/>
          </a:xfrm>
          <a:prstGeom prst="rect">
            <a:avLst/>
          </a:prstGeom>
        </p:spPr>
      </p:pic>
      <p:pic>
        <p:nvPicPr>
          <p:cNvPr id="21" name="Picture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91209" y="6070600"/>
            <a:ext cx="1028700" cy="698500"/>
          </a:xfrm>
          <a:prstGeom prst="rect">
            <a:avLst/>
          </a:prstGeom>
        </p:spPr>
      </p:pic>
      <p:pic>
        <p:nvPicPr>
          <p:cNvPr id="22" name="Imagen 21" descr="Sin título-1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516" y="5995416"/>
            <a:ext cx="1319784" cy="86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826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700" y="1398904"/>
            <a:ext cx="7366000" cy="43053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9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20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21" name="Imagen 20" descr="Sin título-1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545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6609" y="893017"/>
            <a:ext cx="689911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ESCALADORES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000" y="1449704"/>
            <a:ext cx="7239000" cy="42799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9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20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21" name="Imagen 20" descr="Sin título-1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340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5441" y="893017"/>
            <a:ext cx="689911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  LLANO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441" y="1462404"/>
            <a:ext cx="7899400" cy="4165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8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19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20" name="Imagen 19" descr="Sin título-1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0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1" descr="image0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3571" y="989008"/>
            <a:ext cx="606023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TOUR DE FRANCIA 2018. EL PÓDIUM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2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15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18" name="Imagen 17" descr="Sin título-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9C2D37C-69FE-409C-BF8B-DACDC9EEF0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7942" y="1641733"/>
            <a:ext cx="5811495" cy="387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013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36741" y="893017"/>
            <a:ext cx="689911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FABIAN CANCELARA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400" y="1358538"/>
            <a:ext cx="7493000" cy="51943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5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871" y="5981700"/>
            <a:ext cx="1498600" cy="863600"/>
          </a:xfrm>
          <a:prstGeom prst="rect">
            <a:avLst/>
          </a:prstGeom>
        </p:spPr>
      </p:pic>
      <p:pic>
        <p:nvPicPr>
          <p:cNvPr id="16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4300" y="6184900"/>
            <a:ext cx="1041400" cy="469900"/>
          </a:xfrm>
          <a:prstGeom prst="rect">
            <a:avLst/>
          </a:prstGeom>
        </p:spPr>
      </p:pic>
      <p:pic>
        <p:nvPicPr>
          <p:cNvPr id="22" name="Picture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91209" y="6070600"/>
            <a:ext cx="1028700" cy="698500"/>
          </a:xfrm>
          <a:prstGeom prst="rect">
            <a:avLst/>
          </a:prstGeom>
        </p:spPr>
      </p:pic>
      <p:pic>
        <p:nvPicPr>
          <p:cNvPr id="23" name="Imagen 22" descr="Sin título-1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516" y="5995416"/>
            <a:ext cx="1319784" cy="86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544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36741" y="893017"/>
            <a:ext cx="689911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 SPRINT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400" y="1500504"/>
            <a:ext cx="7175500" cy="4495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7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871" y="5981700"/>
            <a:ext cx="1498600" cy="863600"/>
          </a:xfrm>
          <a:prstGeom prst="rect">
            <a:avLst/>
          </a:prstGeom>
        </p:spPr>
      </p:pic>
      <p:pic>
        <p:nvPicPr>
          <p:cNvPr id="18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4300" y="6184900"/>
            <a:ext cx="1041400" cy="469900"/>
          </a:xfrm>
          <a:prstGeom prst="rect">
            <a:avLst/>
          </a:prstGeom>
        </p:spPr>
      </p:pic>
      <p:pic>
        <p:nvPicPr>
          <p:cNvPr id="19" name="Picture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91209" y="6070600"/>
            <a:ext cx="1028700" cy="698500"/>
          </a:xfrm>
          <a:prstGeom prst="rect">
            <a:avLst/>
          </a:prstGeom>
        </p:spPr>
      </p:pic>
      <p:pic>
        <p:nvPicPr>
          <p:cNvPr id="20" name="Imagen 19" descr="Sin título-1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516" y="5995416"/>
            <a:ext cx="1319784" cy="86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069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36741" y="893017"/>
            <a:ext cx="2966959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J. LOBATO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7841" y="1500504"/>
            <a:ext cx="3517900" cy="4533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9500" y="1398904"/>
            <a:ext cx="5816600" cy="41529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41941" y="893017"/>
            <a:ext cx="3525759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MARK CAVENDISH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1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22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23" name="Imagen 22" descr="Sin título-1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812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36741" y="893017"/>
            <a:ext cx="689911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CONTRARRELOJ INDIVIDUAL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450" y="1231538"/>
            <a:ext cx="7734300" cy="51435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9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20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21" name="Imagen 20" descr="Sin título-1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181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36741" y="893017"/>
            <a:ext cx="689911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CONTRARRELOJ POR  EQUIPOS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1538604"/>
            <a:ext cx="7797800" cy="3962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8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19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20" name="Imagen 19" descr="Sin título-1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911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466850" y="2338378"/>
            <a:ext cx="648335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CURIOSIDADES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20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21" name="Imagen 20" descr="Sin título-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416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3640" y="1031483"/>
            <a:ext cx="8046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¿Qué ocurre cuando al ciclista le entran ganas de orinar en carrera?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1444293"/>
            <a:ext cx="7340600" cy="41275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9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20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21" name="Imagen 20" descr="Sin título-1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600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849891" y="1591603"/>
            <a:ext cx="431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endParaRPr lang="en-US" sz="3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36741" y="893017"/>
            <a:ext cx="689911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¿El ciclista sufre una avería en  carrera?</a:t>
            </a:r>
            <a:endParaRPr lang="en-US" sz="3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050" y="1117600"/>
            <a:ext cx="8216900" cy="50927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4941" y="1591603"/>
            <a:ext cx="431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endParaRPr lang="en-US" sz="3000" dirty="0"/>
          </a:p>
        </p:txBody>
      </p:sp>
      <p:sp>
        <p:nvSpPr>
          <p:cNvPr id="15" name="Rectangle 14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1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22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23" name="Imagen 22" descr="Sin título-1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826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36741" y="893017"/>
            <a:ext cx="689911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¿Cómo solucionar una </a:t>
            </a:r>
            <a:r>
              <a:rPr lang="es-ES_tradnl" sz="31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averia</a:t>
            </a:r>
            <a:r>
              <a:rPr lang="es-ES_tradnl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?</a:t>
            </a:r>
            <a:endParaRPr lang="en-US" sz="3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000" y="1371600"/>
            <a:ext cx="9144000" cy="41007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31941" y="1371600"/>
            <a:ext cx="9144000" cy="41007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00199" y="5255046"/>
            <a:ext cx="27940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pie a tierra...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67199" y="5255046"/>
            <a:ext cx="40894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...o desde el coche del equipo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5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26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27" name="Imagen 26" descr="Sin título-1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974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36741" y="893017"/>
            <a:ext cx="689911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1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Caidas</a:t>
            </a:r>
            <a:endParaRPr lang="en-US" sz="3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213100" y="1477680"/>
            <a:ext cx="11868462" cy="39280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73100" y="1477680"/>
            <a:ext cx="11950700" cy="396336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21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22" name="Imagen 21" descr="Sin título-1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80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" descr="image0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59671" y="989008"/>
            <a:ext cx="606023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 VUELTA 2018. EL PODIUM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2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13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14" name="Imagen 13" descr="Sin título-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5261BB4-BF64-458B-99DB-377FEE6D6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7967" y="1558395"/>
            <a:ext cx="6022951" cy="401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35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5500" y="1031483"/>
            <a:ext cx="79247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¿Qué ocurre cuando un ciclista se cae en carrera?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750" y="1111250"/>
            <a:ext cx="7302500" cy="47879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8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19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20" name="Imagen 19" descr="Sin título-1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878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801767"/>
            <a:ext cx="79247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FIN</a:t>
            </a:r>
            <a:endParaRPr lang="en-US" sz="3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300" y="749300"/>
            <a:ext cx="7162800" cy="53594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9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20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21" name="Imagen 20" descr="Sin título-1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799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3294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08922" y="1037762"/>
            <a:ext cx="648335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7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Síguenos en</a:t>
            </a:r>
            <a:endParaRPr lang="en-US" sz="7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06067" y="2441095"/>
            <a:ext cx="57658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600" b="1" dirty="0">
                <a:solidFill>
                  <a:schemeClr val="bg1"/>
                </a:solidFill>
              </a:rPr>
              <a:t>www.lavueltajuniorcofidis.com</a:t>
            </a:r>
            <a:endParaRPr lang="en-US" sz="2600" b="1" dirty="0">
              <a:solidFill>
                <a:schemeClr val="bg1"/>
              </a:solidFill>
            </a:endParaRPr>
          </a:p>
        </p:txBody>
      </p:sp>
      <p:pic>
        <p:nvPicPr>
          <p:cNvPr id="20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21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22" name="Imagen 21" descr="Sin título-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109" y="3527825"/>
            <a:ext cx="5225447" cy="1479561"/>
          </a:xfrm>
          <a:prstGeom prst="rect">
            <a:avLst/>
          </a:prstGeom>
        </p:spPr>
      </p:pic>
      <p:sp>
        <p:nvSpPr>
          <p:cNvPr id="25" name="Rectángulo 24"/>
          <p:cNvSpPr/>
          <p:nvPr/>
        </p:nvSpPr>
        <p:spPr>
          <a:xfrm>
            <a:off x="-886132" y="5293360"/>
            <a:ext cx="49130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ln w="18415" cmpd="sng">
                  <a:solidFill>
                    <a:srgbClr val="FFFFFF"/>
                  </a:solidFill>
                  <a:prstDash val="solid"/>
                </a:ln>
              </a:rPr>
              <a:t>Una iniciativa de:</a:t>
            </a:r>
          </a:p>
        </p:txBody>
      </p:sp>
    </p:spTree>
    <p:extLst>
      <p:ext uri="{BB962C8B-B14F-4D97-AF65-F5344CB8AC3E}">
        <p14:creationId xmlns:p14="http://schemas.microsoft.com/office/powerpoint/2010/main" val="2595827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09578" y="989008"/>
            <a:ext cx="6093022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GIRO DE ITALIA 2014. EL PODIUM</a:t>
            </a:r>
            <a:endParaRPr lang="en-US" sz="3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50" y="1558395"/>
            <a:ext cx="8089900" cy="53848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8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19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20" name="Imagen 19" descr="Sin título-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27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76032" y="989008"/>
            <a:ext cx="6423052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CAMPEONATO DEL MUNDO 2014</a:t>
            </a:r>
            <a:endParaRPr lang="en-US" sz="3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532995"/>
            <a:ext cx="7315200" cy="4114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2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13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16" name="Imagen 15" descr="Sin título-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91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2498" y="989008"/>
            <a:ext cx="2061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ALEJANDRO VALVERDE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46395" y="989008"/>
            <a:ext cx="2061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ALBERTO </a:t>
            </a:r>
          </a:p>
          <a:p>
            <a:pPr algn="ctr"/>
            <a:r>
              <a:rPr lang="pt-BR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CONTADOR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8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19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20" name="Imagen 19" descr="Sin título-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51FDE55-F2E8-4371-9FD8-6822156D2E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5573" y="1805098"/>
            <a:ext cx="3595055" cy="357716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1CB5DE2-D083-4353-B8F2-BF9E50E9EA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1963" y="1750995"/>
            <a:ext cx="3067103" cy="368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78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41250"/>
          <a:stretch/>
        </p:blipFill>
        <p:spPr bwMode="auto">
          <a:xfrm>
            <a:off x="-25113" y="0"/>
            <a:ext cx="916911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1371" y="1062776"/>
            <a:ext cx="1873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LUIS ÁNGEL</a:t>
            </a:r>
          </a:p>
          <a:p>
            <a:pPr algn="ctr"/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MATÉ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27735" y="989008"/>
            <a:ext cx="1988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ENRIC </a:t>
            </a:r>
          </a:p>
          <a:p>
            <a:pPr algn="ctr"/>
            <a:r>
              <a:rPr lang="pt-BR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MAS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68885" y="989008"/>
            <a:ext cx="20195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MIKEL</a:t>
            </a:r>
          </a:p>
          <a:p>
            <a:pPr algn="ctr"/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LANDA</a:t>
            </a:r>
          </a:p>
          <a:p>
            <a:pPr algn="ctr"/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0628" y="428616"/>
            <a:ext cx="17623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 ciclista</a:t>
            </a:r>
            <a:endParaRPr lang="en-US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8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91" y="5981700"/>
            <a:ext cx="1498600" cy="863600"/>
          </a:xfrm>
          <a:prstGeom prst="rect">
            <a:avLst/>
          </a:prstGeom>
        </p:spPr>
      </p:pic>
      <p:pic>
        <p:nvPicPr>
          <p:cNvPr id="20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1867" y="6040999"/>
            <a:ext cx="1028700" cy="698500"/>
          </a:xfrm>
          <a:prstGeom prst="rect">
            <a:avLst/>
          </a:prstGeom>
        </p:spPr>
      </p:pic>
      <p:pic>
        <p:nvPicPr>
          <p:cNvPr id="21" name="Imagen 20" descr="Sin título-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9" y="5880354"/>
            <a:ext cx="1476401" cy="964946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59" y="6040999"/>
            <a:ext cx="1413513" cy="565788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7" y="5984851"/>
            <a:ext cx="1421365" cy="75595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8080689-9D2F-478A-BE08-506B252DC3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791" y="1939718"/>
            <a:ext cx="2682010" cy="323544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8538F2E-61B8-46BE-B9F0-7FB4FF5072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8260" y="1939718"/>
            <a:ext cx="2442798" cy="3235442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96E6D6C4-C4F4-4EF9-A31E-94753843EF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90201" y="1939718"/>
            <a:ext cx="2459895" cy="334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507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</TotalTime>
  <Words>395</Words>
  <Application>Microsoft Office PowerPoint</Application>
  <PresentationFormat>Presentación en pantalla (4:3)</PresentationFormat>
  <Paragraphs>172</Paragraphs>
  <Slides>52</Slides>
  <Notes>45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52</vt:i4>
      </vt:variant>
    </vt:vector>
  </HeadingPairs>
  <TitlesOfParts>
    <vt:vector size="55" baseType="lpstr">
      <vt:lpstr>Arial</vt:lpstr>
      <vt:lpstr>Calibri</vt:lpstr>
      <vt:lpstr>Office Theme</vt:lpstr>
      <vt:lpstr>Presentación de PowerPoint</vt:lpstr>
      <vt:lpstr>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demo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</dc:title>
  <dc:creator>Magi demo</dc:creator>
  <cp:lastModifiedBy>Alvaro Alberquilla Cuena</cp:lastModifiedBy>
  <cp:revision>72</cp:revision>
  <dcterms:created xsi:type="dcterms:W3CDTF">2016-02-10T14:52:12Z</dcterms:created>
  <dcterms:modified xsi:type="dcterms:W3CDTF">2019-02-01T09:48:38Z</dcterms:modified>
</cp:coreProperties>
</file>